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91" r:id="rId2"/>
    <p:sldId id="257" r:id="rId3"/>
    <p:sldId id="256" r:id="rId4"/>
    <p:sldId id="392" r:id="rId5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9"/>
    <p:restoredTop sz="96853"/>
  </p:normalViewPr>
  <p:slideViewPr>
    <p:cSldViewPr snapToGrid="0" snapToObjects="1">
      <p:cViewPr varScale="1">
        <p:scale>
          <a:sx n="140" d="100"/>
          <a:sy n="140" d="100"/>
        </p:scale>
        <p:origin x="2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7BE53-D0A4-334B-BC76-1C7C4A45DC87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65FFD-FFDF-A240-AAE6-F6F2B262F88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68315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5CF0E-8F7A-464D-B2DF-FE8A28BA02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11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96DC5-3F91-5B47-8604-1E18B89AC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C90CDA-5F90-084B-9689-A3D653831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AAC55-1E1F-2744-9900-AFB51E62C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B7EFA-D368-BD46-BE74-2F2D641BF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274BC-FBF4-5D4D-95A5-96596F23A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91368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9F7AB-05CB-D24F-B984-A1B76DB30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374878-CBA8-9D4F-B854-FC7B17051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12052-4A78-C44C-9D3F-BC607D73A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3EF68-0D50-DB41-A27F-0B1FF6222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8F297-038B-D846-92DB-6A2BA1ADF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29434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C7492B-5D37-3B47-BA97-038D3D66C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10BCBF-0B52-C246-AA69-E91C955BDF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729E7-0800-9F47-8DD8-1969E44F4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084BB-91CC-884C-8062-DDA1B7007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C59C8-08DF-D34E-9B0B-38E0FA75F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73168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AF2B-53E1-E145-948F-50C0D9A02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91F3B-16C7-FD4F-A2B5-651AA6B95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36454-B7AA-BE4C-81C9-2D651406D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62166-E132-0E48-ABA4-045F31FD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AF683-C630-AE40-999E-0E2243FD4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80519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D8DA6-7F6D-AA41-8E80-F9379CEA3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79AB3-2953-BE43-A862-77E9C99AA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90729-1F33-294D-B4FF-95260F15E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7EAFF-B99D-2A4D-A312-AFFDC0101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B389-F705-A640-8E41-54F0FB45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76206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4B51D-50C3-534F-9796-7225AB887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C5BC5-4F6D-AC45-8572-D0DA3CAA4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86CF6D-8C44-924B-99BF-6FB747D44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D0C46E-CE0F-FC44-AFF9-20A963AE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E1A9EF-6C9F-C143-A7DF-70F3472EE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074F3E-3513-604E-BC9C-421C23A26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519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39D13-9AAB-D74D-B8BB-C0B9DE802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DDF4F-5B37-E94D-900F-5F06F3FE3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B5FE25-043A-8B40-B34B-0B04023EE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058623-4AD5-1949-BE18-2D92B4B153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5F5DD0-1DC7-944A-A0A9-C6824E84CC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D5153-36B7-7647-A15B-27C6C538F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925EB5-720B-3E40-9F65-8C6A164FA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08A1A9-25D0-3640-9B9D-AC7559CF5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61161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612E-5DE1-5243-BDD9-AACF5ED68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A8B530-581C-CB4E-A740-CB62E9727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C68A9-A31D-A84E-9FC7-4494AA5B3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BF3AD3-6D69-C846-B3EC-FBFDED9E5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49188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04D340-909D-5D44-ACCE-97C77A7C3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E97376-1DB5-D44E-AF3C-97D534D77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B62B0E-BD88-9E42-B2A5-D62F92319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15596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0C6E8-3C83-1542-8559-AF3FF4FC6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04E0B-44C5-174D-B248-98CA78145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4C2456-2D85-0A42-8876-4E90FCBBA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4C4CEE-CAFA-0047-AFD4-0269C9244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A6212-DC64-B64E-B34F-9070B3D34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A9929-F3C1-C748-835C-430B62611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70471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061B-4641-7743-B660-90F566E71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7AD7D2-40CA-3F4A-A53C-3F563D811E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ACDB96-DA01-EB45-B113-5DC10070E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42C8E-B019-C34F-9189-0871F7E4C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2EE00-1FEE-5544-AC67-A5EC3F1B2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5E098-C89B-A046-AD9C-6B774657E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12100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9C4068-CE23-2643-A032-9C45B9587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558C3-A9C1-BD4C-887A-7C96785D6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12D04-D7B1-3848-AA00-510317A32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93872-4BE3-DA4C-B976-69BB3324E908}" type="datetimeFigureOut">
              <a:rPr lang="da-DK" smtClean="0"/>
              <a:t>28.01.2021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62258-5DE5-4745-819E-681F3130BB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C4B8B-08BA-574E-BFC6-D2A10FAE26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1FE64-5144-1246-9E7C-F1552EF568DC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81752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">
            <a:off x="4325888" y="1253563"/>
            <a:ext cx="2495951" cy="2495951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449A7FB0-D98F-C643-A995-6D931739E3F9}"/>
              </a:ext>
            </a:extLst>
          </p:cNvPr>
          <p:cNvSpPr txBox="1">
            <a:spLocks/>
          </p:cNvSpPr>
          <p:nvPr/>
        </p:nvSpPr>
        <p:spPr>
          <a:xfrm>
            <a:off x="3030580" y="5443296"/>
            <a:ext cx="5086569" cy="504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600"/>
              </a:lnSpc>
              <a:spcBef>
                <a:spcPts val="0"/>
              </a:spcBef>
              <a:buSzPct val="90000"/>
              <a:defRPr/>
            </a:pPr>
            <a:r>
              <a:rPr lang="en-US" sz="1400" b="1" dirty="0">
                <a:latin typeface="Century Gothic" panose="020B0502020202020204" pitchFamily="34" charset="0"/>
              </a:rPr>
              <a:t>Copenhagen 27th </a:t>
            </a:r>
            <a:r>
              <a:rPr lang="en-US" sz="1400" b="1" dirty="0" err="1">
                <a:latin typeface="Century Gothic" panose="020B0502020202020204" pitchFamily="34" charset="0"/>
              </a:rPr>
              <a:t>Januar</a:t>
            </a:r>
            <a:r>
              <a:rPr lang="en-US" sz="1400" b="1" dirty="0">
                <a:latin typeface="Century Gothic" panose="020B0502020202020204" pitchFamily="34" charset="0"/>
              </a:rPr>
              <a:t> 2021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5D49E30-EE13-4542-A1AF-FA070916320C}"/>
              </a:ext>
            </a:extLst>
          </p:cNvPr>
          <p:cNvSpPr txBox="1">
            <a:spLocks/>
          </p:cNvSpPr>
          <p:nvPr/>
        </p:nvSpPr>
        <p:spPr>
          <a:xfrm>
            <a:off x="8249056" y="5959645"/>
            <a:ext cx="3634052" cy="74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2600"/>
              </a:lnSpc>
              <a:spcBef>
                <a:spcPts val="0"/>
              </a:spcBef>
              <a:buSzPct val="90000"/>
              <a:defRPr/>
            </a:pPr>
            <a:r>
              <a:rPr lang="en-GB" sz="1400" dirty="0">
                <a:latin typeface="Century Gothic" panose="020B0502020202020204" pitchFamily="34" charset="0"/>
              </a:rPr>
              <a:t>CEO Simon Egenfeldt-Nielsen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4875E5-2B9B-354D-8688-F5E03C8F4E49}"/>
              </a:ext>
            </a:extLst>
          </p:cNvPr>
          <p:cNvSpPr/>
          <p:nvPr/>
        </p:nvSpPr>
        <p:spPr>
          <a:xfrm>
            <a:off x="3536294" y="4206305"/>
            <a:ext cx="407515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a-DK" sz="4000" dirty="0">
                <a:latin typeface="Century Gothic" panose="020B0502020202020204" pitchFamily="34" charset="0"/>
              </a:rPr>
              <a:t>Børneriget - MRI</a:t>
            </a:r>
          </a:p>
          <a:p>
            <a:pPr algn="ctr"/>
            <a:endParaRPr lang="en-US" sz="4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902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0CD4D-0D09-3242-AE76-941EF48C9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sz="2000" dirty="0"/>
              <a:t>Grafisk stil &amp; animation (</a:t>
            </a:r>
            <a:r>
              <a:rPr lang="da-DK" sz="2000" dirty="0" err="1"/>
              <a:t>no</a:t>
            </a:r>
            <a:r>
              <a:rPr lang="da-DK" sz="2000" dirty="0"/>
              <a:t> </a:t>
            </a:r>
            <a:r>
              <a:rPr lang="da-DK" sz="2000" dirty="0" err="1"/>
              <a:t>walk</a:t>
            </a:r>
            <a:r>
              <a:rPr lang="da-DK" sz="2000" dirty="0"/>
              <a:t> </a:t>
            </a:r>
            <a:r>
              <a:rPr lang="da-DK" sz="2000" dirty="0" err="1"/>
              <a:t>cycle+special</a:t>
            </a:r>
            <a:r>
              <a:rPr lang="da-DK" sz="2000" dirty="0"/>
              <a:t> </a:t>
            </a:r>
            <a:r>
              <a:rPr lang="da-DK" sz="2000" dirty="0" err="1"/>
              <a:t>effects</a:t>
            </a:r>
            <a:r>
              <a:rPr lang="da-DK" sz="2000" dirty="0"/>
              <a:t>) - afventer Trygfonden men okay med visuel stil</a:t>
            </a:r>
          </a:p>
          <a:p>
            <a:r>
              <a:rPr lang="da-DK" sz="2000" dirty="0"/>
              <a:t>Video format (status) - afventer leverandør, Vi får kontakt med </a:t>
            </a:r>
            <a:r>
              <a:rPr lang="da-DK" sz="2000" dirty="0" err="1"/>
              <a:t>Absolute</a:t>
            </a:r>
            <a:r>
              <a:rPr lang="da-DK" sz="2000"/>
              <a:t> Zero (Hannes)</a:t>
            </a:r>
            <a:endParaRPr lang="da-DK" sz="2000" dirty="0"/>
          </a:p>
          <a:p>
            <a:r>
              <a:rPr lang="da-DK" sz="2000" dirty="0"/>
              <a:t>Flow (frit vs. guide) - mere guide</a:t>
            </a:r>
          </a:p>
          <a:p>
            <a:r>
              <a:rPr lang="da-DK" sz="2000" dirty="0"/>
              <a:t>Interaktion (head / </a:t>
            </a:r>
            <a:r>
              <a:rPr lang="da-DK" sz="2000" dirty="0" err="1"/>
              <a:t>click</a:t>
            </a:r>
            <a:r>
              <a:rPr lang="da-DK" sz="2000" dirty="0"/>
              <a:t>) &amp; navigation mellem videoer (fade) - still m. </a:t>
            </a:r>
            <a:r>
              <a:rPr lang="da-DK" sz="2000" dirty="0" err="1"/>
              <a:t>avator</a:t>
            </a:r>
            <a:r>
              <a:rPr lang="da-DK" sz="2000" dirty="0"/>
              <a:t> fade til video og gentag. </a:t>
            </a:r>
          </a:p>
          <a:p>
            <a:r>
              <a:rPr lang="da-DK" sz="2000" dirty="0"/>
              <a:t>Diskussion &amp; gennemgang af script (VO længde, animationer)</a:t>
            </a:r>
          </a:p>
          <a:p>
            <a:r>
              <a:rPr lang="da-DK" sz="2000" dirty="0"/>
              <a:t>Antal videoer og placering (kun 2 i script)</a:t>
            </a:r>
          </a:p>
          <a:p>
            <a:r>
              <a:rPr lang="da-DK" sz="2000" dirty="0"/>
              <a:t>Speak / voice-over (UK/DK)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B912BC-7CF4-0746-B71D-7E2B6F8B142E}"/>
              </a:ext>
            </a:extLst>
          </p:cNvPr>
          <p:cNvSpPr txBox="1"/>
          <p:nvPr/>
        </p:nvSpPr>
        <p:spPr>
          <a:xfrm>
            <a:off x="4481566" y="480946"/>
            <a:ext cx="6635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b="1" dirty="0" err="1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Åbne</a:t>
            </a:r>
            <a:r>
              <a:rPr lang="en-GB" sz="4800" b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GB" sz="4800" b="1" dirty="0" err="1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spørgsmål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427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FBBBDBA9-AB9B-2148-BDC1-B826E558E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068" y="2804754"/>
            <a:ext cx="3381241" cy="185723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A65B174-55F0-7A41-915C-571CEA1CD3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25" r="10433" b="21555"/>
          <a:stretch/>
        </p:blipFill>
        <p:spPr>
          <a:xfrm>
            <a:off x="734070" y="302333"/>
            <a:ext cx="3382250" cy="185666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0110802-AC31-A945-86E8-88A726E8DC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04" r="29544"/>
          <a:stretch/>
        </p:blipFill>
        <p:spPr>
          <a:xfrm>
            <a:off x="742986" y="3084454"/>
            <a:ext cx="1183677" cy="164513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A54E476-948F-FC48-B34D-2ABEA08976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25" r="10433" b="21555"/>
          <a:stretch/>
        </p:blipFill>
        <p:spPr>
          <a:xfrm>
            <a:off x="4309770" y="302333"/>
            <a:ext cx="3429450" cy="1882571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4A82951E-4D22-5E4D-8159-91A1C23EBB47}"/>
              </a:ext>
            </a:extLst>
          </p:cNvPr>
          <p:cNvSpPr/>
          <p:nvPr/>
        </p:nvSpPr>
        <p:spPr>
          <a:xfrm>
            <a:off x="1766597" y="1112569"/>
            <a:ext cx="1454416" cy="7237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0CB11759-91EA-9F43-9270-853D30050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5213" y="1394623"/>
            <a:ext cx="710265" cy="25930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BB6BB37-CC9F-1546-B785-4C8C37D7E8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25" r="10433" b="21555"/>
          <a:stretch/>
        </p:blipFill>
        <p:spPr>
          <a:xfrm>
            <a:off x="7932670" y="309883"/>
            <a:ext cx="3488656" cy="1915072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C07E1572-E488-5E4C-A850-F931DB890F07}"/>
              </a:ext>
            </a:extLst>
          </p:cNvPr>
          <p:cNvSpPr/>
          <p:nvPr/>
        </p:nvSpPr>
        <p:spPr>
          <a:xfrm>
            <a:off x="8996756" y="1116996"/>
            <a:ext cx="1357809" cy="7345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4F7FAE-899A-6945-A8E6-A7C5DA6652CA}"/>
              </a:ext>
            </a:extLst>
          </p:cNvPr>
          <p:cNvSpPr txBox="1"/>
          <p:nvPr/>
        </p:nvSpPr>
        <p:spPr>
          <a:xfrm>
            <a:off x="9308448" y="1251432"/>
            <a:ext cx="695887" cy="2308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a-DK" sz="900" dirty="0"/>
              <a:t>[Tablet]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72A1144-C691-CB4D-A21F-F4CE9B4484F6}"/>
              </a:ext>
            </a:extLst>
          </p:cNvPr>
          <p:cNvSpPr txBox="1"/>
          <p:nvPr/>
        </p:nvSpPr>
        <p:spPr>
          <a:xfrm>
            <a:off x="9209062" y="1519485"/>
            <a:ext cx="979757" cy="2308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a-DK" sz="900" dirty="0"/>
              <a:t>[Card </a:t>
            </a:r>
            <a:r>
              <a:rPr lang="da-DK" sz="900" dirty="0" err="1"/>
              <a:t>board</a:t>
            </a:r>
            <a:r>
              <a:rPr lang="da-DK" sz="900" dirty="0"/>
              <a:t>]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A233DA7F-2A2B-BA49-ACDC-329A4122DC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4857" y="2804754"/>
            <a:ext cx="1258763" cy="122447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93FC915-40D8-724C-A3F0-D7C5A863B76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189" r="6618"/>
          <a:stretch/>
        </p:blipFill>
        <p:spPr>
          <a:xfrm>
            <a:off x="731111" y="4812701"/>
            <a:ext cx="3384198" cy="187288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4F721C70-7E39-AE42-9144-402AF0EB70B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282" t="13736" r="1" b="11098"/>
          <a:stretch/>
        </p:blipFill>
        <p:spPr>
          <a:xfrm>
            <a:off x="4387302" y="2809468"/>
            <a:ext cx="3351918" cy="186509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C333483-BAAA-554D-8CF9-7CB9AAB6C7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04" r="29544"/>
          <a:stretch/>
        </p:blipFill>
        <p:spPr>
          <a:xfrm>
            <a:off x="4223527" y="3090151"/>
            <a:ext cx="1183677" cy="1645134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EF48913F-C043-7E4A-BE4D-CD8514FDAFC8}"/>
              </a:ext>
            </a:extLst>
          </p:cNvPr>
          <p:cNvSpPr/>
          <p:nvPr/>
        </p:nvSpPr>
        <p:spPr>
          <a:xfrm>
            <a:off x="2060263" y="2883036"/>
            <a:ext cx="1116000" cy="10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6BD8F68-7BAE-CA4F-90EF-48AB92FB6AEE}"/>
              </a:ext>
            </a:extLst>
          </p:cNvPr>
          <p:cNvSpPr txBox="1"/>
          <p:nvPr/>
        </p:nvSpPr>
        <p:spPr>
          <a:xfrm>
            <a:off x="2063881" y="3073211"/>
            <a:ext cx="923651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a-DK" sz="1100" dirty="0"/>
              <a:t>[MR Forrum]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66C2C19-8ACC-B64E-A33F-C10AD7F3864E}"/>
              </a:ext>
            </a:extLst>
          </p:cNvPr>
          <p:cNvSpPr txBox="1"/>
          <p:nvPr/>
        </p:nvSpPr>
        <p:spPr>
          <a:xfrm>
            <a:off x="2188114" y="3480404"/>
            <a:ext cx="787395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a-DK" sz="1100" dirty="0"/>
              <a:t>[MR RUM]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3BD1A64-71E0-1045-9927-6AC5FD7D9B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04" r="29544"/>
          <a:stretch/>
        </p:blipFill>
        <p:spPr>
          <a:xfrm>
            <a:off x="588765" y="5088983"/>
            <a:ext cx="1183677" cy="1645134"/>
          </a:xfrm>
          <a:prstGeom prst="rect">
            <a:avLst/>
          </a:prstGeom>
        </p:spPr>
      </p:pic>
      <p:sp>
        <p:nvSpPr>
          <p:cNvPr id="55" name="Triangle 54">
            <a:extLst>
              <a:ext uri="{FF2B5EF4-FFF2-40B4-BE49-F238E27FC236}">
                <a16:creationId xmlns:a16="http://schemas.microsoft.com/office/drawing/2014/main" id="{3D3FD551-89B0-B648-82BE-27636C5EF8C1}"/>
              </a:ext>
            </a:extLst>
          </p:cNvPr>
          <p:cNvSpPr/>
          <p:nvPr/>
        </p:nvSpPr>
        <p:spPr>
          <a:xfrm rot="5400000">
            <a:off x="4096231" y="1286499"/>
            <a:ext cx="212014" cy="17385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 </a:t>
            </a:r>
          </a:p>
        </p:txBody>
      </p:sp>
      <p:sp>
        <p:nvSpPr>
          <p:cNvPr id="57" name="Triangle 56">
            <a:extLst>
              <a:ext uri="{FF2B5EF4-FFF2-40B4-BE49-F238E27FC236}">
                <a16:creationId xmlns:a16="http://schemas.microsoft.com/office/drawing/2014/main" id="{9A17F5CD-D42A-C94E-B1A7-53F5B8647885}"/>
              </a:ext>
            </a:extLst>
          </p:cNvPr>
          <p:cNvSpPr/>
          <p:nvPr/>
        </p:nvSpPr>
        <p:spPr>
          <a:xfrm rot="5400000">
            <a:off x="7758591" y="1385928"/>
            <a:ext cx="212014" cy="17385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8" name="Triangle 57">
            <a:extLst>
              <a:ext uri="{FF2B5EF4-FFF2-40B4-BE49-F238E27FC236}">
                <a16:creationId xmlns:a16="http://schemas.microsoft.com/office/drawing/2014/main" id="{C18DC457-D9FB-8441-AB46-3A635B769B00}"/>
              </a:ext>
            </a:extLst>
          </p:cNvPr>
          <p:cNvSpPr/>
          <p:nvPr/>
        </p:nvSpPr>
        <p:spPr>
          <a:xfrm rot="5400000">
            <a:off x="4152647" y="3825791"/>
            <a:ext cx="212014" cy="17385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 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1703A3A7-AA37-184D-B355-67BADEBB47C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189" r="6618"/>
          <a:stretch/>
        </p:blipFill>
        <p:spPr>
          <a:xfrm>
            <a:off x="4398552" y="4895868"/>
            <a:ext cx="3384198" cy="187288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8FD1A6E8-E90F-C846-8DCE-F43D7B187A2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189" r="6618"/>
          <a:stretch/>
        </p:blipFill>
        <p:spPr>
          <a:xfrm>
            <a:off x="8065993" y="4895621"/>
            <a:ext cx="3384198" cy="187288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F38F534F-1F36-E94F-856B-709ADE5C045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37070"/>
          <a:stretch/>
        </p:blipFill>
        <p:spPr>
          <a:xfrm>
            <a:off x="4514858" y="5014377"/>
            <a:ext cx="892346" cy="1493302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96CF96F-08D9-A44C-9FA9-D40D85F2AAF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37070"/>
          <a:stretch/>
        </p:blipFill>
        <p:spPr>
          <a:xfrm>
            <a:off x="8104410" y="5026005"/>
            <a:ext cx="892346" cy="1493302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F654A6B0-1C41-194A-A046-754BBBB70D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04" r="29544"/>
          <a:stretch/>
        </p:blipFill>
        <p:spPr>
          <a:xfrm>
            <a:off x="10354565" y="513860"/>
            <a:ext cx="1183677" cy="1645134"/>
          </a:xfrm>
          <a:prstGeom prst="rect">
            <a:avLst/>
          </a:prstGeom>
        </p:spPr>
      </p:pic>
      <p:sp>
        <p:nvSpPr>
          <p:cNvPr id="66" name="Triangle 65">
            <a:extLst>
              <a:ext uri="{FF2B5EF4-FFF2-40B4-BE49-F238E27FC236}">
                <a16:creationId xmlns:a16="http://schemas.microsoft.com/office/drawing/2014/main" id="{02CA0DF2-2B56-9D43-B8CA-DC61DA0CE6C0}"/>
              </a:ext>
            </a:extLst>
          </p:cNvPr>
          <p:cNvSpPr/>
          <p:nvPr/>
        </p:nvSpPr>
        <p:spPr>
          <a:xfrm rot="5400000">
            <a:off x="4176960" y="5674101"/>
            <a:ext cx="212014" cy="17385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 </a:t>
            </a:r>
          </a:p>
        </p:txBody>
      </p:sp>
      <p:sp>
        <p:nvSpPr>
          <p:cNvPr id="67" name="Triangle 66">
            <a:extLst>
              <a:ext uri="{FF2B5EF4-FFF2-40B4-BE49-F238E27FC236}">
                <a16:creationId xmlns:a16="http://schemas.microsoft.com/office/drawing/2014/main" id="{287259AA-7EE1-DB4C-A3B3-4D138DF74BFA}"/>
              </a:ext>
            </a:extLst>
          </p:cNvPr>
          <p:cNvSpPr/>
          <p:nvPr/>
        </p:nvSpPr>
        <p:spPr>
          <a:xfrm rot="5400000">
            <a:off x="7818364" y="5701078"/>
            <a:ext cx="212014" cy="17385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D2BA6E-DB52-4745-86A6-0D44917B5D07}"/>
              </a:ext>
            </a:extLst>
          </p:cNvPr>
          <p:cNvSpPr txBox="1"/>
          <p:nvPr/>
        </p:nvSpPr>
        <p:spPr>
          <a:xfrm>
            <a:off x="8550583" y="3611209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+ 1 video (</a:t>
            </a:r>
            <a:r>
              <a:rPr lang="da-DK" dirty="0" err="1"/>
              <a:t>mgl</a:t>
            </a:r>
            <a:r>
              <a:rPr lang="da-DK" dirty="0"/>
              <a:t>)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2FA2A78-25F6-B343-A5CE-949FCACC8C2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282" t="13736" r="1" b="11098"/>
          <a:stretch/>
        </p:blipFill>
        <p:spPr>
          <a:xfrm>
            <a:off x="11608014" y="5261699"/>
            <a:ext cx="3351918" cy="186509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4C44AF99-4453-7E4D-91E7-5B7EB0643BD2}"/>
              </a:ext>
            </a:extLst>
          </p:cNvPr>
          <p:cNvSpPr txBox="1"/>
          <p:nvPr/>
        </p:nvSpPr>
        <p:spPr>
          <a:xfrm>
            <a:off x="12432792" y="4887653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+ 1 video (</a:t>
            </a:r>
            <a:r>
              <a:rPr lang="da-DK" dirty="0" err="1"/>
              <a:t>mgl</a:t>
            </a:r>
            <a:r>
              <a:rPr lang="da-DK" dirty="0"/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92F76F-6B44-C54F-ABE1-3F0AE4B5D0DE}"/>
              </a:ext>
            </a:extLst>
          </p:cNvPr>
          <p:cNvSpPr txBox="1"/>
          <p:nvPr/>
        </p:nvSpPr>
        <p:spPr>
          <a:xfrm>
            <a:off x="-22496" y="5123085"/>
            <a:ext cx="13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Indgangsdør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41647995-7987-CB45-B7E7-D1E7C689D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04" r="29544"/>
          <a:stretch/>
        </p:blipFill>
        <p:spPr>
          <a:xfrm rot="16528374">
            <a:off x="7659087" y="752735"/>
            <a:ext cx="1183677" cy="164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151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0CD4D-0D09-3242-AE76-941EF48C9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sz="2000" dirty="0"/>
              <a:t>360 still billeder OG normalt billede</a:t>
            </a:r>
          </a:p>
          <a:p>
            <a:r>
              <a:rPr lang="da-DK" sz="2000" dirty="0"/>
              <a:t>360 Video horisontalt OG video horisontalt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B912BC-7CF4-0746-B71D-7E2B6F8B142E}"/>
              </a:ext>
            </a:extLst>
          </p:cNvPr>
          <p:cNvSpPr txBox="1"/>
          <p:nvPr/>
        </p:nvSpPr>
        <p:spPr>
          <a:xfrm>
            <a:off x="4481566" y="480946"/>
            <a:ext cx="6635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b="1" dirty="0" err="1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Noter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1789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159</Words>
  <Application>Microsoft Macintosh PowerPoint</Application>
  <PresentationFormat>Widescreen</PresentationFormat>
  <Paragraphs>26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Egenfeldt-Nielsen</dc:creator>
  <cp:lastModifiedBy>Simon Egenfeldt-Nielsen</cp:lastModifiedBy>
  <cp:revision>21</cp:revision>
  <dcterms:created xsi:type="dcterms:W3CDTF">2021-01-27T08:41:06Z</dcterms:created>
  <dcterms:modified xsi:type="dcterms:W3CDTF">2021-01-28T10:19:48Z</dcterms:modified>
</cp:coreProperties>
</file>

<file path=docProps/thumbnail.jpeg>
</file>